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6148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6149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6150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1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2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3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4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5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6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7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8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9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616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61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62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D411000-56F1-4685-9833-D978AF9B927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86E033C-405B-4ACF-B6B8-CB6BDDDD73F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135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0A81E6-D0EE-4CF4-9E0A-0E981AFA978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491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D1E7A8-90FD-41B9-8CDC-AB3362FA6AE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4329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E99A56-8B90-4D15-81E9-58E25929EBE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6112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02FE01-8FB8-43AD-8941-D0EC5660ADD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8877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5F2AE7-E55B-4D14-A778-C05084B5FB0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9262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664A232-7F15-4874-A1AF-D27D351282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9298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C33BA01-8CF6-4E96-B636-74BA027D02D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3754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21F957-8630-46AD-A506-FED89BD4EFE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0354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00BEE7-BA47-443F-8BDA-4F85DA168E5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321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38098DB1-7915-4F6C-A17C-EB71796B3F38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513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513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8305800" cy="1371600"/>
          </a:xfrm>
        </p:spPr>
        <p:txBody>
          <a:bodyPr/>
          <a:lstStyle/>
          <a:p>
            <a:r>
              <a:rPr lang="en-US" altLang="en-US" sz="3200" dirty="0">
                <a:solidFill>
                  <a:schemeClr val="accent2"/>
                </a:solidFill>
              </a:rPr>
              <a:t>Me </a:t>
            </a:r>
            <a:r>
              <a:rPr lang="en-US" altLang="en-US" sz="3200" dirty="0" err="1">
                <a:solidFill>
                  <a:schemeClr val="accent2"/>
                </a:solidFill>
              </a:rPr>
              <a:t>llamo</a:t>
            </a:r>
            <a:r>
              <a:rPr lang="en-US" altLang="en-US" sz="3200" dirty="0">
                <a:solidFill>
                  <a:schemeClr val="accent2"/>
                </a:solidFill>
              </a:rPr>
              <a:t> _______ 		   </a:t>
            </a:r>
            <a:r>
              <a:rPr lang="en-US" altLang="en-US" sz="3200" dirty="0" err="1">
                <a:solidFill>
                  <a:schemeClr val="accent2"/>
                </a:solidFill>
              </a:rPr>
              <a:t>Clase</a:t>
            </a:r>
            <a:r>
              <a:rPr lang="en-US" altLang="en-US" sz="3200" dirty="0">
                <a:solidFill>
                  <a:schemeClr val="accent2"/>
                </a:solidFill>
              </a:rPr>
              <a:t> </a:t>
            </a:r>
            <a:r>
              <a:rPr lang="en-US" altLang="en-US" sz="3200" dirty="0" smtClean="0">
                <a:solidFill>
                  <a:schemeClr val="accent2"/>
                </a:solidFill>
              </a:rPr>
              <a:t>702 </a:t>
            </a:r>
            <a:br>
              <a:rPr lang="en-US" altLang="en-US" sz="3200" dirty="0" smtClean="0">
                <a:solidFill>
                  <a:schemeClr val="accent2"/>
                </a:solidFill>
              </a:rPr>
            </a:br>
            <a:r>
              <a:rPr lang="en-US" altLang="en-US" sz="3200" dirty="0" smtClean="0">
                <a:solidFill>
                  <a:schemeClr val="accent2"/>
                </a:solidFill>
              </a:rPr>
              <a:t>La </a:t>
            </a:r>
            <a:r>
              <a:rPr lang="en-US" altLang="en-US" sz="3200" dirty="0" err="1">
                <a:solidFill>
                  <a:schemeClr val="accent2"/>
                </a:solidFill>
              </a:rPr>
              <a:t>fecha</a:t>
            </a:r>
            <a:r>
              <a:rPr lang="en-US" altLang="en-US" sz="3200" dirty="0">
                <a:solidFill>
                  <a:schemeClr val="accent2"/>
                </a:solidFill>
              </a:rPr>
              <a:t> </a:t>
            </a:r>
            <a:r>
              <a:rPr lang="en-US" altLang="en-US" sz="3200" dirty="0" err="1">
                <a:solidFill>
                  <a:schemeClr val="accent2"/>
                </a:solidFill>
              </a:rPr>
              <a:t>es</a:t>
            </a:r>
            <a:r>
              <a:rPr lang="en-US" altLang="en-US" sz="3200" dirty="0">
                <a:solidFill>
                  <a:schemeClr val="accent2"/>
                </a:solidFill>
              </a:rPr>
              <a:t> el 3</a:t>
            </a:r>
            <a:r>
              <a:rPr lang="en-US" altLang="en-US" sz="3200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accent2"/>
                </a:solidFill>
              </a:rPr>
              <a:t>diciembre</a:t>
            </a:r>
            <a:r>
              <a:rPr lang="en-US" altLang="en-US" sz="3200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</a:rPr>
              <a:t>del </a:t>
            </a:r>
            <a:r>
              <a:rPr lang="en-US" altLang="en-US" sz="3200" dirty="0" smtClean="0">
                <a:solidFill>
                  <a:schemeClr val="accent2"/>
                </a:solidFill>
              </a:rPr>
              <a:t>2013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9144000" cy="5715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6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3600" dirty="0" smtClean="0">
                <a:solidFill>
                  <a:srgbClr val="FF0000"/>
                </a:solidFill>
              </a:rPr>
              <a:t>28: </a:t>
            </a:r>
            <a:r>
              <a:rPr lang="es-ES_tradnl" altLang="en-US" sz="3600" dirty="0"/>
              <a:t>¿Cómo continuamos el repaso la lectura?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600" dirty="0">
                <a:solidFill>
                  <a:srgbClr val="FF0000"/>
                </a:solidFill>
              </a:rPr>
              <a:t>Actividad Inicial:</a:t>
            </a:r>
          </a:p>
          <a:p>
            <a:pPr marL="0" indent="0">
              <a:lnSpc>
                <a:spcPct val="90000"/>
              </a:lnSpc>
              <a:buNone/>
            </a:pPr>
            <a:endParaRPr lang="es-ES_tradnl" altLang="en-US" sz="3600" dirty="0" smtClean="0"/>
          </a:p>
          <a:p>
            <a:pPr>
              <a:lnSpc>
                <a:spcPct val="90000"/>
              </a:lnSpc>
            </a:pPr>
            <a:r>
              <a:rPr lang="es-ES_tradnl" altLang="en-US" sz="3600" dirty="0" smtClean="0"/>
              <a:t>Completa la hoja </a:t>
            </a:r>
            <a:r>
              <a:rPr lang="es-ES_tradnl" altLang="en-US" sz="3600" u="sng" dirty="0" smtClean="0"/>
              <a:t>Tarea # 27: </a:t>
            </a:r>
            <a:r>
              <a:rPr lang="es-ES_tradnl" altLang="en-US" sz="3600" i="1" u="sng" dirty="0" smtClean="0"/>
              <a:t>Bienes y </a:t>
            </a:r>
            <a:r>
              <a:rPr lang="es-ES_tradnl" altLang="en-US" sz="3600" i="1" u="sng" dirty="0" err="1" smtClean="0"/>
              <a:t>Raices</a:t>
            </a:r>
            <a:endParaRPr lang="es-ES_tradnl" altLang="en-US" sz="36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s-ES_tradnl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534400" cy="4343400"/>
          </a:xfrm>
        </p:spPr>
        <p:txBody>
          <a:bodyPr/>
          <a:lstStyle/>
          <a:p>
            <a:r>
              <a:rPr lang="en-US" altLang="en-US" dirty="0"/>
              <a:t>Leer </a:t>
            </a:r>
            <a:r>
              <a:rPr lang="en-US" altLang="en-US" u="sng" dirty="0" err="1"/>
              <a:t>Mascotas</a:t>
            </a:r>
            <a:r>
              <a:rPr lang="en-US" altLang="en-US" dirty="0"/>
              <a:t> p. 78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s-ES_tradnl" altLang="en-US" u="sng" dirty="0"/>
              <a:t>¿comprendes?</a:t>
            </a:r>
            <a:r>
              <a:rPr lang="es-ES_tradnl" altLang="en-US" dirty="0"/>
              <a:t> p. 79 (1-4)</a:t>
            </a:r>
          </a:p>
          <a:p>
            <a:endParaRPr lang="es-ES_tradnl" altLang="en-US" dirty="0"/>
          </a:p>
          <a:p>
            <a:endParaRPr lang="es-ES_tradnl" altLang="en-US" dirty="0"/>
          </a:p>
          <a:p>
            <a:endParaRPr lang="es-ES_tradnl" altLang="en-US" dirty="0"/>
          </a:p>
          <a:p>
            <a:r>
              <a:rPr lang="es-ES_tradnl" altLang="en-US" dirty="0"/>
              <a:t>Complete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smtClean="0"/>
              <a:t>Hand-</a:t>
            </a:r>
            <a:r>
              <a:rPr lang="es-ES_tradnl" altLang="en-US" dirty="0" err="1" smtClean="0"/>
              <a:t>out</a:t>
            </a:r>
            <a:r>
              <a:rPr lang="es-ES_tradnl" altLang="en-US" dirty="0" smtClean="0"/>
              <a:t> </a:t>
            </a:r>
            <a:r>
              <a:rPr lang="es-ES_tradnl" altLang="en-US" i="1" dirty="0" smtClean="0"/>
              <a:t>Mascotas </a:t>
            </a:r>
            <a:r>
              <a:rPr lang="es-ES_tradnl" altLang="en-US" i="1" dirty="0" err="1" smtClean="0"/>
              <a:t>Review</a:t>
            </a:r>
            <a:r>
              <a:rPr lang="es-ES_tradnl" altLang="en-US" i="1" dirty="0" smtClean="0"/>
              <a:t> </a:t>
            </a:r>
            <a:r>
              <a:rPr lang="es-ES_tradnl" altLang="en-US" i="1" dirty="0" err="1" smtClean="0"/>
              <a:t>Sheet</a:t>
            </a:r>
            <a:endParaRPr lang="en-US" altLang="en-US" dirty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57200" y="32004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28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499</TotalTime>
  <Words>56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Pixel</vt:lpstr>
      <vt:lpstr>Me llamo _______      Clase 702  La fecha es el 3 de diciembre del 2013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11 de mayo del 2010</dc:title>
  <dc:creator>Helen Zumaeta</dc:creator>
  <cp:lastModifiedBy>Helen Zumaeta</cp:lastModifiedBy>
  <cp:revision>16</cp:revision>
  <dcterms:created xsi:type="dcterms:W3CDTF">2010-05-11T18:09:07Z</dcterms:created>
  <dcterms:modified xsi:type="dcterms:W3CDTF">2013-12-03T22:15:08Z</dcterms:modified>
</cp:coreProperties>
</file>